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67" r:id="rId7"/>
    <p:sldId id="268" r:id="rId8"/>
    <p:sldId id="269" r:id="rId9"/>
    <p:sldId id="27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C12"/>
    <a:srgbClr val="99FF66"/>
    <a:srgbClr val="E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44B53-77D2-4E5C-A5F8-2D7C010DF68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4" csCatId="accent6" phldr="1"/>
      <dgm:spPr/>
    </dgm:pt>
    <dgm:pt modelId="{E6E3F537-12EC-468A-90EF-B4F37507B40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EDCBB9B5-7885-400A-BAD3-E397DD9AC311}" type="parTrans" cxnId="{4F7708E2-26C7-4EC4-B1FD-9CD3B9381D9E}">
      <dgm:prSet/>
      <dgm:spPr/>
      <dgm:t>
        <a:bodyPr/>
        <a:lstStyle/>
        <a:p>
          <a:endParaRPr lang="en-US"/>
        </a:p>
      </dgm:t>
    </dgm:pt>
    <dgm:pt modelId="{07B4C3E9-13A0-4B1C-958B-2A4A35B51397}" type="sibTrans" cxnId="{4F7708E2-26C7-4EC4-B1FD-9CD3B9381D9E}">
      <dgm:prSet/>
      <dgm:spPr/>
      <dgm:t>
        <a:bodyPr/>
        <a:lstStyle/>
        <a:p>
          <a:endParaRPr lang="en-US"/>
        </a:p>
      </dgm:t>
    </dgm:pt>
    <dgm:pt modelId="{C4905C13-3398-4217-8985-E5903F763518}">
      <dgm:prSet phldrT="[Text]" custT="1"/>
      <dgm:spPr>
        <a:solidFill>
          <a:srgbClr val="82D175"/>
        </a:solidFill>
      </dgm:spPr>
      <dgm:t>
        <a:bodyPr/>
        <a:lstStyle/>
        <a:p>
          <a:r>
            <a:rPr lang="en-US" sz="2000" b="1" dirty="0" smtClean="0">
              <a:solidFill>
                <a:schemeClr val="bg2">
                  <a:lumMod val="25000"/>
                </a:schemeClr>
              </a:solidFill>
            </a:rPr>
            <a:t>Bioprocessing</a:t>
          </a:r>
          <a:endParaRPr lang="en-US" sz="1800" dirty="0">
            <a:solidFill>
              <a:schemeClr val="bg2">
                <a:lumMod val="25000"/>
              </a:schemeClr>
            </a:solidFill>
          </a:endParaRPr>
        </a:p>
      </dgm:t>
    </dgm:pt>
    <dgm:pt modelId="{C0878C47-ADF6-41AC-9C90-F7F9DF7DF684}" type="parTrans" cxnId="{72EC7A0B-7E34-4959-91D3-EC8D647357BC}">
      <dgm:prSet/>
      <dgm:spPr/>
      <dgm:t>
        <a:bodyPr/>
        <a:lstStyle/>
        <a:p>
          <a:endParaRPr lang="en-US"/>
        </a:p>
      </dgm:t>
    </dgm:pt>
    <dgm:pt modelId="{41B99562-F369-4F10-8FDF-8DE53CFFFCBB}" type="sibTrans" cxnId="{72EC7A0B-7E34-4959-91D3-EC8D647357BC}">
      <dgm:prSet/>
      <dgm:spPr/>
      <dgm:t>
        <a:bodyPr/>
        <a:lstStyle/>
        <a:p>
          <a:endParaRPr lang="en-US"/>
        </a:p>
      </dgm:t>
    </dgm:pt>
    <dgm:pt modelId="{DCA03031-2466-4DBA-9201-7A2A8B4C934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b="1" dirty="0">
              <a:solidFill>
                <a:schemeClr val="bg2">
                  <a:lumMod val="25000"/>
                </a:schemeClr>
              </a:solidFill>
            </a:rPr>
            <a:t>New Bioplastics &amp; </a:t>
          </a:r>
          <a:r>
            <a:rPr lang="en-US" sz="2000" b="1" dirty="0" err="1">
              <a:solidFill>
                <a:schemeClr val="bg2">
                  <a:lumMod val="25000"/>
                </a:schemeClr>
              </a:solidFill>
            </a:rPr>
            <a:t>Bioproducts</a:t>
          </a:r>
          <a:endParaRPr lang="en-US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F9A95556-A0CC-4B6D-A2C7-2C5AC6053DDA}" type="parTrans" cxnId="{0526D019-6DF0-43D5-A7DA-2CF93A9F2E95}">
      <dgm:prSet/>
      <dgm:spPr/>
      <dgm:t>
        <a:bodyPr/>
        <a:lstStyle/>
        <a:p>
          <a:endParaRPr lang="en-US"/>
        </a:p>
      </dgm:t>
    </dgm:pt>
    <dgm:pt modelId="{1F8599FC-9982-4641-BC5C-7B33E8560A3F}" type="sibTrans" cxnId="{0526D019-6DF0-43D5-A7DA-2CF93A9F2E95}">
      <dgm:prSet/>
      <dgm:spPr/>
      <dgm:t>
        <a:bodyPr/>
        <a:lstStyle/>
        <a:p>
          <a:endParaRPr lang="en-US"/>
        </a:p>
      </dgm:t>
    </dgm:pt>
    <dgm:pt modelId="{76A6B6EF-3B4A-4C2A-BFE7-7930AF0FE0D8}">
      <dgm:prSet custT="1"/>
      <dgm:spPr>
        <a:solidFill>
          <a:srgbClr val="D3CABD"/>
        </a:solidFill>
      </dgm:spPr>
      <dgm:t>
        <a:bodyPr/>
        <a:lstStyle/>
        <a:p>
          <a:r>
            <a:rPr lang="en-US" sz="2000" b="1" dirty="0" smtClean="0">
              <a:solidFill>
                <a:schemeClr val="bg2">
                  <a:lumMod val="25000"/>
                </a:schemeClr>
              </a:solidFill>
            </a:rPr>
            <a:t>Biodegradation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31AC3DF0-D6B1-4B1C-9E57-7AD44C5E21A7}" type="parTrans" cxnId="{DAF491F4-3656-4216-AE2A-FF9655A611AC}">
      <dgm:prSet/>
      <dgm:spPr/>
      <dgm:t>
        <a:bodyPr/>
        <a:lstStyle/>
        <a:p>
          <a:endParaRPr lang="en-US"/>
        </a:p>
      </dgm:t>
    </dgm:pt>
    <dgm:pt modelId="{ACD54757-0736-4842-A613-40763B4F7301}" type="sibTrans" cxnId="{DAF491F4-3656-4216-AE2A-FF9655A611AC}">
      <dgm:prSet/>
      <dgm:spPr/>
      <dgm:t>
        <a:bodyPr/>
        <a:lstStyle/>
        <a:p>
          <a:endParaRPr lang="en-US"/>
        </a:p>
      </dgm:t>
    </dgm:pt>
    <dgm:pt modelId="{7C991B72-29CB-4023-B8AC-B406037D9B3B}" type="pres">
      <dgm:prSet presAssocID="{25744B53-77D2-4E5C-A5F8-2D7C010DF68A}" presName="rootnode" presStyleCnt="0">
        <dgm:presLayoutVars>
          <dgm:chMax/>
          <dgm:chPref/>
          <dgm:dir/>
          <dgm:animLvl val="lvl"/>
        </dgm:presLayoutVars>
      </dgm:prSet>
      <dgm:spPr/>
    </dgm:pt>
    <dgm:pt modelId="{77255A1E-DB14-4403-AEEC-95BDF2E5278F}" type="pres">
      <dgm:prSet presAssocID="{E6E3F537-12EC-468A-90EF-B4F37507B40D}" presName="composite" presStyleCnt="0"/>
      <dgm:spPr/>
    </dgm:pt>
    <dgm:pt modelId="{085BED9E-0B63-4BB0-B5F9-71FCCA7F1A2A}" type="pres">
      <dgm:prSet presAssocID="{E6E3F537-12EC-468A-90EF-B4F37507B40D}" presName="bentUpArrow1" presStyleLbl="alignImgPlace1" presStyleIdx="0" presStyleCnt="3" custScaleX="78516" custLinFactNeighborX="15263" custLinFactNeighborY="2506"/>
      <dgm:spPr>
        <a:solidFill>
          <a:srgbClr val="99FF66"/>
        </a:solidFill>
      </dgm:spPr>
    </dgm:pt>
    <dgm:pt modelId="{F903832E-7AE9-4D4C-BA2F-07395CF14CC1}" type="pres">
      <dgm:prSet presAssocID="{E6E3F537-12EC-468A-90EF-B4F37507B40D}" presName="ParentText" presStyleLbl="node1" presStyleIdx="0" presStyleCnt="4" custScaleX="188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0A83A-62A4-4EC3-95E6-058A19D3EA53}" type="pres">
      <dgm:prSet presAssocID="{E6E3F537-12EC-468A-90EF-B4F37507B40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090AE02-7EE1-499F-9052-4FE789215FDC}" type="pres">
      <dgm:prSet presAssocID="{07B4C3E9-13A0-4B1C-958B-2A4A35B51397}" presName="sibTrans" presStyleCnt="0"/>
      <dgm:spPr/>
    </dgm:pt>
    <dgm:pt modelId="{279FADA5-1305-4FC1-9E5F-E8E8B63FBB01}" type="pres">
      <dgm:prSet presAssocID="{76A6B6EF-3B4A-4C2A-BFE7-7930AF0FE0D8}" presName="composite" presStyleCnt="0"/>
      <dgm:spPr/>
    </dgm:pt>
    <dgm:pt modelId="{EA583FF6-FC6B-44F8-B5DE-1716AE12D6A5}" type="pres">
      <dgm:prSet presAssocID="{76A6B6EF-3B4A-4C2A-BFE7-7930AF0FE0D8}" presName="bentUpArrow1" presStyleLbl="alignImgPlace1" presStyleIdx="1" presStyleCnt="3" custLinFactNeighborX="-22740" custLinFactNeighborY="-3883"/>
      <dgm:spPr>
        <a:solidFill>
          <a:srgbClr val="99FF66"/>
        </a:solidFill>
      </dgm:spPr>
    </dgm:pt>
    <dgm:pt modelId="{5942C0A0-047C-4FA9-8277-D20144C6919B}" type="pres">
      <dgm:prSet presAssocID="{76A6B6EF-3B4A-4C2A-BFE7-7930AF0FE0D8}" presName="ParentText" presStyleLbl="node1" presStyleIdx="1" presStyleCnt="4" custScaleX="134610" custLinFactNeighborX="-9996" custLinFactNeighborY="-10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6B42D-9AE5-44BD-877D-56482E2586CC}" type="pres">
      <dgm:prSet presAssocID="{76A6B6EF-3B4A-4C2A-BFE7-7930AF0FE0D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7762CCB-E7B9-49DB-8A26-E175E4CF8FD4}" type="pres">
      <dgm:prSet presAssocID="{ACD54757-0736-4842-A613-40763B4F7301}" presName="sibTrans" presStyleCnt="0"/>
      <dgm:spPr/>
    </dgm:pt>
    <dgm:pt modelId="{6B227DE4-7E01-4238-8A04-DD889059AD6C}" type="pres">
      <dgm:prSet presAssocID="{C4905C13-3398-4217-8985-E5903F763518}" presName="composite" presStyleCnt="0"/>
      <dgm:spPr/>
    </dgm:pt>
    <dgm:pt modelId="{BE05179E-8BBB-40F8-8123-78DFD6BDFD31}" type="pres">
      <dgm:prSet presAssocID="{C4905C13-3398-4217-8985-E5903F763518}" presName="bentUpArrow1" presStyleLbl="alignImgPlace1" presStyleIdx="2" presStyleCnt="3" custScaleX="72507" custLinFactNeighborX="-20367" custLinFactNeighborY="-1875"/>
      <dgm:spPr>
        <a:solidFill>
          <a:srgbClr val="99FF66"/>
        </a:solidFill>
      </dgm:spPr>
    </dgm:pt>
    <dgm:pt modelId="{F97609B1-1CFF-4892-A8D8-14A3C0492E7A}" type="pres">
      <dgm:prSet presAssocID="{C4905C13-3398-4217-8985-E5903F763518}" presName="ParentText" presStyleLbl="node1" presStyleIdx="2" presStyleCnt="4" custScaleX="137804" custLinFactNeighborX="101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608B8-3EB0-4547-8845-D26DE190892C}" type="pres">
      <dgm:prSet presAssocID="{C4905C13-3398-4217-8985-E5903F76351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F42B863-ACA2-4B9F-8F7D-830B1BD1C22C}" type="pres">
      <dgm:prSet presAssocID="{41B99562-F369-4F10-8FDF-8DE53CFFFCBB}" presName="sibTrans" presStyleCnt="0"/>
      <dgm:spPr/>
    </dgm:pt>
    <dgm:pt modelId="{A69A33E0-80C6-41D3-A83E-35CBFDCAD4E4}" type="pres">
      <dgm:prSet presAssocID="{DCA03031-2466-4DBA-9201-7A2A8B4C934E}" presName="composite" presStyleCnt="0"/>
      <dgm:spPr/>
    </dgm:pt>
    <dgm:pt modelId="{682787E4-4572-43A0-A8D1-6999154E92D6}" type="pres">
      <dgm:prSet presAssocID="{DCA03031-2466-4DBA-9201-7A2A8B4C934E}" presName="ParentText" presStyleLbl="node1" presStyleIdx="3" presStyleCnt="4" custScaleX="151220" custLinFactNeighborX="6921" custLinFactNeighborY="51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491F4-3656-4216-AE2A-FF9655A611AC}" srcId="{25744B53-77D2-4E5C-A5F8-2D7C010DF68A}" destId="{76A6B6EF-3B4A-4C2A-BFE7-7930AF0FE0D8}" srcOrd="1" destOrd="0" parTransId="{31AC3DF0-D6B1-4B1C-9E57-7AD44C5E21A7}" sibTransId="{ACD54757-0736-4842-A613-40763B4F7301}"/>
    <dgm:cxn modelId="{4F7708E2-26C7-4EC4-B1FD-9CD3B9381D9E}" srcId="{25744B53-77D2-4E5C-A5F8-2D7C010DF68A}" destId="{E6E3F537-12EC-468A-90EF-B4F37507B40D}" srcOrd="0" destOrd="0" parTransId="{EDCBB9B5-7885-400A-BAD3-E397DD9AC311}" sibTransId="{07B4C3E9-13A0-4B1C-958B-2A4A35B51397}"/>
    <dgm:cxn modelId="{72EC7A0B-7E34-4959-91D3-EC8D647357BC}" srcId="{25744B53-77D2-4E5C-A5F8-2D7C010DF68A}" destId="{C4905C13-3398-4217-8985-E5903F763518}" srcOrd="2" destOrd="0" parTransId="{C0878C47-ADF6-41AC-9C90-F7F9DF7DF684}" sibTransId="{41B99562-F369-4F10-8FDF-8DE53CFFFCBB}"/>
    <dgm:cxn modelId="{D246B437-DB06-4429-9358-904F0EE18216}" type="presOf" srcId="{76A6B6EF-3B4A-4C2A-BFE7-7930AF0FE0D8}" destId="{5942C0A0-047C-4FA9-8277-D20144C6919B}" srcOrd="0" destOrd="0" presId="urn:microsoft.com/office/officeart/2005/8/layout/StepDownProcess"/>
    <dgm:cxn modelId="{99054213-9731-4ACC-81DE-82935EBEE0C4}" type="presOf" srcId="{E6E3F537-12EC-468A-90EF-B4F37507B40D}" destId="{F903832E-7AE9-4D4C-BA2F-07395CF14CC1}" srcOrd="0" destOrd="0" presId="urn:microsoft.com/office/officeart/2005/8/layout/StepDownProcess"/>
    <dgm:cxn modelId="{0196F6DB-DDD8-4BBE-A2CF-424ED5875A42}" type="presOf" srcId="{C4905C13-3398-4217-8985-E5903F763518}" destId="{F97609B1-1CFF-4892-A8D8-14A3C0492E7A}" srcOrd="0" destOrd="0" presId="urn:microsoft.com/office/officeart/2005/8/layout/StepDownProcess"/>
    <dgm:cxn modelId="{55FC14A4-C410-45F9-BFEB-9F42A4655D67}" type="presOf" srcId="{DCA03031-2466-4DBA-9201-7A2A8B4C934E}" destId="{682787E4-4572-43A0-A8D1-6999154E92D6}" srcOrd="0" destOrd="0" presId="urn:microsoft.com/office/officeart/2005/8/layout/StepDownProcess"/>
    <dgm:cxn modelId="{0526D019-6DF0-43D5-A7DA-2CF93A9F2E95}" srcId="{25744B53-77D2-4E5C-A5F8-2D7C010DF68A}" destId="{DCA03031-2466-4DBA-9201-7A2A8B4C934E}" srcOrd="3" destOrd="0" parTransId="{F9A95556-A0CC-4B6D-A2C7-2C5AC6053DDA}" sibTransId="{1F8599FC-9982-4641-BC5C-7B33E8560A3F}"/>
    <dgm:cxn modelId="{23FD2007-B035-46E5-A370-4F85C748E712}" type="presOf" srcId="{25744B53-77D2-4E5C-A5F8-2D7C010DF68A}" destId="{7C991B72-29CB-4023-B8AC-B406037D9B3B}" srcOrd="0" destOrd="0" presId="urn:microsoft.com/office/officeart/2005/8/layout/StepDownProcess"/>
    <dgm:cxn modelId="{A98B8DCE-932C-4B17-ACC8-7FE5867FC6DA}" type="presParOf" srcId="{7C991B72-29CB-4023-B8AC-B406037D9B3B}" destId="{77255A1E-DB14-4403-AEEC-95BDF2E5278F}" srcOrd="0" destOrd="0" presId="urn:microsoft.com/office/officeart/2005/8/layout/StepDownProcess"/>
    <dgm:cxn modelId="{CAD5A19A-A8B8-4140-A675-B099D90AC233}" type="presParOf" srcId="{77255A1E-DB14-4403-AEEC-95BDF2E5278F}" destId="{085BED9E-0B63-4BB0-B5F9-71FCCA7F1A2A}" srcOrd="0" destOrd="0" presId="urn:microsoft.com/office/officeart/2005/8/layout/StepDownProcess"/>
    <dgm:cxn modelId="{E175223B-6957-4B67-8BD8-A3181712FE35}" type="presParOf" srcId="{77255A1E-DB14-4403-AEEC-95BDF2E5278F}" destId="{F903832E-7AE9-4D4C-BA2F-07395CF14CC1}" srcOrd="1" destOrd="0" presId="urn:microsoft.com/office/officeart/2005/8/layout/StepDownProcess"/>
    <dgm:cxn modelId="{044D2F16-CC3C-4D43-AB66-AA8A88D99354}" type="presParOf" srcId="{77255A1E-DB14-4403-AEEC-95BDF2E5278F}" destId="{BF80A83A-62A4-4EC3-95E6-058A19D3EA53}" srcOrd="2" destOrd="0" presId="urn:microsoft.com/office/officeart/2005/8/layout/StepDownProcess"/>
    <dgm:cxn modelId="{936BE963-1630-4AF5-95A8-E556C9C97F74}" type="presParOf" srcId="{7C991B72-29CB-4023-B8AC-B406037D9B3B}" destId="{2090AE02-7EE1-499F-9052-4FE789215FDC}" srcOrd="1" destOrd="0" presId="urn:microsoft.com/office/officeart/2005/8/layout/StepDownProcess"/>
    <dgm:cxn modelId="{AE782D0F-D721-4537-B96D-7AB3DEB94B24}" type="presParOf" srcId="{7C991B72-29CB-4023-B8AC-B406037D9B3B}" destId="{279FADA5-1305-4FC1-9E5F-E8E8B63FBB01}" srcOrd="2" destOrd="0" presId="urn:microsoft.com/office/officeart/2005/8/layout/StepDownProcess"/>
    <dgm:cxn modelId="{9C04741C-5AE3-4FA0-A6E2-60E7C9465DD5}" type="presParOf" srcId="{279FADA5-1305-4FC1-9E5F-E8E8B63FBB01}" destId="{EA583FF6-FC6B-44F8-B5DE-1716AE12D6A5}" srcOrd="0" destOrd="0" presId="urn:microsoft.com/office/officeart/2005/8/layout/StepDownProcess"/>
    <dgm:cxn modelId="{D4D71E62-117E-4263-BA3D-160C26C35902}" type="presParOf" srcId="{279FADA5-1305-4FC1-9E5F-E8E8B63FBB01}" destId="{5942C0A0-047C-4FA9-8277-D20144C6919B}" srcOrd="1" destOrd="0" presId="urn:microsoft.com/office/officeart/2005/8/layout/StepDownProcess"/>
    <dgm:cxn modelId="{978E5689-B8E7-49B2-B294-1FD30961B6C0}" type="presParOf" srcId="{279FADA5-1305-4FC1-9E5F-E8E8B63FBB01}" destId="{7536B42D-9AE5-44BD-877D-56482E2586CC}" srcOrd="2" destOrd="0" presId="urn:microsoft.com/office/officeart/2005/8/layout/StepDownProcess"/>
    <dgm:cxn modelId="{91B53A03-F37F-4CB5-B1C2-2C07B55EA866}" type="presParOf" srcId="{7C991B72-29CB-4023-B8AC-B406037D9B3B}" destId="{77762CCB-E7B9-49DB-8A26-E175E4CF8FD4}" srcOrd="3" destOrd="0" presId="urn:microsoft.com/office/officeart/2005/8/layout/StepDownProcess"/>
    <dgm:cxn modelId="{B2A31EDB-8CBC-4FF6-AAF6-4C1413CE0888}" type="presParOf" srcId="{7C991B72-29CB-4023-B8AC-B406037D9B3B}" destId="{6B227DE4-7E01-4238-8A04-DD889059AD6C}" srcOrd="4" destOrd="0" presId="urn:microsoft.com/office/officeart/2005/8/layout/StepDownProcess"/>
    <dgm:cxn modelId="{8C006195-BFD4-4DF0-B14F-2F412C6ADA2D}" type="presParOf" srcId="{6B227DE4-7E01-4238-8A04-DD889059AD6C}" destId="{BE05179E-8BBB-40F8-8123-78DFD6BDFD31}" srcOrd="0" destOrd="0" presId="urn:microsoft.com/office/officeart/2005/8/layout/StepDownProcess"/>
    <dgm:cxn modelId="{0B6E0382-E22C-482B-AE16-05233D6D50ED}" type="presParOf" srcId="{6B227DE4-7E01-4238-8A04-DD889059AD6C}" destId="{F97609B1-1CFF-4892-A8D8-14A3C0492E7A}" srcOrd="1" destOrd="0" presId="urn:microsoft.com/office/officeart/2005/8/layout/StepDownProcess"/>
    <dgm:cxn modelId="{4D45E4E0-B0F6-4F0D-B5FB-D759676238F9}" type="presParOf" srcId="{6B227DE4-7E01-4238-8A04-DD889059AD6C}" destId="{2A6608B8-3EB0-4547-8845-D26DE190892C}" srcOrd="2" destOrd="0" presId="urn:microsoft.com/office/officeart/2005/8/layout/StepDownProcess"/>
    <dgm:cxn modelId="{476E1EA1-63F0-4002-879E-61DC17E60F73}" type="presParOf" srcId="{7C991B72-29CB-4023-B8AC-B406037D9B3B}" destId="{2F42B863-ACA2-4B9F-8F7D-830B1BD1C22C}" srcOrd="5" destOrd="0" presId="urn:microsoft.com/office/officeart/2005/8/layout/StepDownProcess"/>
    <dgm:cxn modelId="{56E439F5-1F2D-4543-9693-B87A44BD6043}" type="presParOf" srcId="{7C991B72-29CB-4023-B8AC-B406037D9B3B}" destId="{A69A33E0-80C6-41D3-A83E-35CBFDCAD4E4}" srcOrd="6" destOrd="0" presId="urn:microsoft.com/office/officeart/2005/8/layout/StepDownProcess"/>
    <dgm:cxn modelId="{E58D1011-9995-4435-A2A4-55549626379B}" type="presParOf" srcId="{A69A33E0-80C6-41D3-A83E-35CBFDCAD4E4}" destId="{682787E4-4572-43A0-A8D1-6999154E92D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C1697-9EE2-4356-B05F-364A9E7761E1}" type="doc">
      <dgm:prSet loTypeId="urn:microsoft.com/office/officeart/2005/8/layout/cycle1" loCatId="cycle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D42F70-B355-4024-9D41-49C8EB9BBDA2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766475D3-549F-40CB-99A5-BD82A5CA9C48}" type="parTrans" cxnId="{3F6BA567-8E58-47ED-B67D-E0D77101FF42}">
      <dgm:prSet/>
      <dgm:spPr/>
      <dgm:t>
        <a:bodyPr/>
        <a:lstStyle/>
        <a:p>
          <a:endParaRPr lang="en-US"/>
        </a:p>
      </dgm:t>
    </dgm:pt>
    <dgm:pt modelId="{E4828726-66A4-404F-8751-055CB65B7BBD}" type="sibTrans" cxnId="{3F6BA567-8E58-47ED-B67D-E0D77101FF42}">
      <dgm:prSet/>
      <dgm:spPr/>
      <dgm:t>
        <a:bodyPr/>
        <a:lstStyle/>
        <a:p>
          <a:endParaRPr lang="en-US"/>
        </a:p>
      </dgm:t>
    </dgm:pt>
    <dgm:pt modelId="{C59D7C82-6C38-4E53-BAD9-559AE049735F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71D3DD6F-37C0-4E4A-A769-4BCBE3106961}" type="parTrans" cxnId="{55DB4597-B69F-4364-BAFA-009A946ABF74}">
      <dgm:prSet/>
      <dgm:spPr/>
      <dgm:t>
        <a:bodyPr/>
        <a:lstStyle/>
        <a:p>
          <a:endParaRPr lang="en-US"/>
        </a:p>
      </dgm:t>
    </dgm:pt>
    <dgm:pt modelId="{496083F3-11B3-4168-A7B4-4511BEC4F6D1}" type="sibTrans" cxnId="{55DB4597-B69F-4364-BAFA-009A946ABF74}">
      <dgm:prSet/>
      <dgm:spPr/>
      <dgm:t>
        <a:bodyPr/>
        <a:lstStyle/>
        <a:p>
          <a:endParaRPr lang="en-US"/>
        </a:p>
      </dgm:t>
    </dgm:pt>
    <dgm:pt modelId="{C0ADBE5A-E4D4-4BEC-8B86-4A017DC4410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94BAADF-A6F8-444B-8583-B99F179C383C}" type="parTrans" cxnId="{CB22980F-42BF-447F-AC79-64F99479371E}">
      <dgm:prSet/>
      <dgm:spPr/>
      <dgm:t>
        <a:bodyPr/>
        <a:lstStyle/>
        <a:p>
          <a:endParaRPr lang="en-US"/>
        </a:p>
      </dgm:t>
    </dgm:pt>
    <dgm:pt modelId="{4E5F5A40-277C-4B6F-9AF2-68F6CBCE0B4B}" type="sibTrans" cxnId="{CB22980F-42BF-447F-AC79-64F99479371E}">
      <dgm:prSet/>
      <dgm:spPr/>
      <dgm:t>
        <a:bodyPr/>
        <a:lstStyle/>
        <a:p>
          <a:endParaRPr lang="en-US"/>
        </a:p>
      </dgm:t>
    </dgm:pt>
    <dgm:pt modelId="{EEC465C6-5627-4250-845A-91EA64A32E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A174DF4-269D-4D7E-B23F-17472C8081BE}" type="parTrans" cxnId="{A838BA90-1A62-4629-A2A5-8665450234D4}">
      <dgm:prSet/>
      <dgm:spPr/>
      <dgm:t>
        <a:bodyPr/>
        <a:lstStyle/>
        <a:p>
          <a:endParaRPr lang="en-US"/>
        </a:p>
      </dgm:t>
    </dgm:pt>
    <dgm:pt modelId="{6516B3BA-F23F-4F12-AEA3-6BBC6F8CDD7E}" type="sibTrans" cxnId="{A838BA90-1A62-4629-A2A5-8665450234D4}">
      <dgm:prSet/>
      <dgm:spPr/>
      <dgm:t>
        <a:bodyPr/>
        <a:lstStyle/>
        <a:p>
          <a:endParaRPr lang="en-US"/>
        </a:p>
      </dgm:t>
    </dgm:pt>
    <dgm:pt modelId="{FC174A4D-A4DC-4FBE-9902-582B59F5CDB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A235FE1-E5E4-4316-9730-11CFC125B520}" type="parTrans" cxnId="{BADB73DF-AEEC-495A-BE59-8EEE0F70CF12}">
      <dgm:prSet/>
      <dgm:spPr/>
      <dgm:t>
        <a:bodyPr/>
        <a:lstStyle/>
        <a:p>
          <a:endParaRPr lang="en-US"/>
        </a:p>
      </dgm:t>
    </dgm:pt>
    <dgm:pt modelId="{A778A469-59E2-41FF-8AD7-7F238C58E321}" type="sibTrans" cxnId="{BADB73DF-AEEC-495A-BE59-8EEE0F70CF12}">
      <dgm:prSet/>
      <dgm:spPr/>
      <dgm:t>
        <a:bodyPr/>
        <a:lstStyle/>
        <a:p>
          <a:endParaRPr lang="en-US"/>
        </a:p>
      </dgm:t>
    </dgm:pt>
    <dgm:pt modelId="{6D7B1A07-9301-4ECC-AC9C-C388AD4C8E6A}" type="pres">
      <dgm:prSet presAssocID="{F7BC1697-9EE2-4356-B05F-364A9E7761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98BC39-D9D5-4C19-8404-A3EAD0C2CF52}" type="pres">
      <dgm:prSet presAssocID="{12D42F70-B355-4024-9D41-49C8EB9BBDA2}" presName="dummy" presStyleCnt="0"/>
      <dgm:spPr/>
    </dgm:pt>
    <dgm:pt modelId="{7D01F270-AB28-4969-AEDC-77ECCA56CD7A}" type="pres">
      <dgm:prSet presAssocID="{12D42F70-B355-4024-9D41-49C8EB9BBDA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3AAE5-1A0C-4DA6-9E31-BFA3CF6CCF3D}" type="pres">
      <dgm:prSet presAssocID="{E4828726-66A4-404F-8751-055CB65B7BBD}" presName="sibTrans" presStyleLbl="node1" presStyleIdx="0" presStyleCnt="5" custLinFactNeighborX="192" custLinFactNeighborY="-441"/>
      <dgm:spPr/>
      <dgm:t>
        <a:bodyPr/>
        <a:lstStyle/>
        <a:p>
          <a:endParaRPr lang="en-US"/>
        </a:p>
      </dgm:t>
    </dgm:pt>
    <dgm:pt modelId="{9B118741-2898-41C9-B619-983EF6853233}" type="pres">
      <dgm:prSet presAssocID="{C59D7C82-6C38-4E53-BAD9-559AE049735F}" presName="dummy" presStyleCnt="0"/>
      <dgm:spPr/>
    </dgm:pt>
    <dgm:pt modelId="{1DD967F1-F8C8-4A43-B3AE-F5318C882444}" type="pres">
      <dgm:prSet presAssocID="{C59D7C82-6C38-4E53-BAD9-559AE049735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A3A52-0399-46BF-B758-AB3ADA6B5BE7}" type="pres">
      <dgm:prSet presAssocID="{496083F3-11B3-4168-A7B4-4511BEC4F6D1}" presName="sibTrans" presStyleLbl="node1" presStyleIdx="1" presStyleCnt="5"/>
      <dgm:spPr/>
      <dgm:t>
        <a:bodyPr/>
        <a:lstStyle/>
        <a:p>
          <a:endParaRPr lang="en-US"/>
        </a:p>
      </dgm:t>
    </dgm:pt>
    <dgm:pt modelId="{C931C280-7E19-43A3-B085-19D7E547EBCB}" type="pres">
      <dgm:prSet presAssocID="{C0ADBE5A-E4D4-4BEC-8B86-4A017DC44103}" presName="dummy" presStyleCnt="0"/>
      <dgm:spPr/>
    </dgm:pt>
    <dgm:pt modelId="{D1E6FEBD-FAF2-4874-B913-A2D75FC7A80B}" type="pres">
      <dgm:prSet presAssocID="{C0ADBE5A-E4D4-4BEC-8B86-4A017DC4410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B326E-1E4B-47AE-86A5-DAC1777BEC6D}" type="pres">
      <dgm:prSet presAssocID="{4E5F5A40-277C-4B6F-9AF2-68F6CBCE0B4B}" presName="sibTrans" presStyleLbl="node1" presStyleIdx="2" presStyleCnt="5"/>
      <dgm:spPr/>
      <dgm:t>
        <a:bodyPr/>
        <a:lstStyle/>
        <a:p>
          <a:endParaRPr lang="en-US"/>
        </a:p>
      </dgm:t>
    </dgm:pt>
    <dgm:pt modelId="{08CA8AFA-DC59-402A-B179-5E053827B438}" type="pres">
      <dgm:prSet presAssocID="{EEC465C6-5627-4250-845A-91EA64A32E5D}" presName="dummy" presStyleCnt="0"/>
      <dgm:spPr/>
    </dgm:pt>
    <dgm:pt modelId="{1005DCEC-2509-4C65-81C8-D4F36E1EB8A4}" type="pres">
      <dgm:prSet presAssocID="{EEC465C6-5627-4250-845A-91EA64A32E5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E2905-6DF5-4AA9-9BBF-E255889E4750}" type="pres">
      <dgm:prSet presAssocID="{6516B3BA-F23F-4F12-AEA3-6BBC6F8CDD7E}" presName="sibTrans" presStyleLbl="node1" presStyleIdx="3" presStyleCnt="5"/>
      <dgm:spPr/>
      <dgm:t>
        <a:bodyPr/>
        <a:lstStyle/>
        <a:p>
          <a:endParaRPr lang="en-US"/>
        </a:p>
      </dgm:t>
    </dgm:pt>
    <dgm:pt modelId="{87A4734D-085A-42CE-A192-CFB20CA813EF}" type="pres">
      <dgm:prSet presAssocID="{FC174A4D-A4DC-4FBE-9902-582B59F5CDB7}" presName="dummy" presStyleCnt="0"/>
      <dgm:spPr/>
    </dgm:pt>
    <dgm:pt modelId="{1F012BD3-B300-4DAE-9851-1FCF0455885A}" type="pres">
      <dgm:prSet presAssocID="{FC174A4D-A4DC-4FBE-9902-582B59F5CDB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D183D-2DD5-41B2-BC44-F8C425B5BADF}" type="pres">
      <dgm:prSet presAssocID="{A778A469-59E2-41FF-8AD7-7F238C58E321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CE4CE3F-F40B-471E-99A6-C219856D0739}" type="presOf" srcId="{E4828726-66A4-404F-8751-055CB65B7BBD}" destId="{4443AAE5-1A0C-4DA6-9E31-BFA3CF6CCF3D}" srcOrd="0" destOrd="0" presId="urn:microsoft.com/office/officeart/2005/8/layout/cycle1"/>
    <dgm:cxn modelId="{200F3158-6DE9-4B8D-B750-CFF156B44CC9}" type="presOf" srcId="{6516B3BA-F23F-4F12-AEA3-6BBC6F8CDD7E}" destId="{B6AE2905-6DF5-4AA9-9BBF-E255889E4750}" srcOrd="0" destOrd="0" presId="urn:microsoft.com/office/officeart/2005/8/layout/cycle1"/>
    <dgm:cxn modelId="{C6ECE4FC-CB19-45F8-9092-A46355992923}" type="presOf" srcId="{4E5F5A40-277C-4B6F-9AF2-68F6CBCE0B4B}" destId="{F34B326E-1E4B-47AE-86A5-DAC1777BEC6D}" srcOrd="0" destOrd="0" presId="urn:microsoft.com/office/officeart/2005/8/layout/cycle1"/>
    <dgm:cxn modelId="{9DE4A7DD-CE57-42CA-8CED-24C180D0FB26}" type="presOf" srcId="{C59D7C82-6C38-4E53-BAD9-559AE049735F}" destId="{1DD967F1-F8C8-4A43-B3AE-F5318C882444}" srcOrd="0" destOrd="0" presId="urn:microsoft.com/office/officeart/2005/8/layout/cycle1"/>
    <dgm:cxn modelId="{2D42F6AF-1D54-46AD-90D2-8126B347F350}" type="presOf" srcId="{C0ADBE5A-E4D4-4BEC-8B86-4A017DC44103}" destId="{D1E6FEBD-FAF2-4874-B913-A2D75FC7A80B}" srcOrd="0" destOrd="0" presId="urn:microsoft.com/office/officeart/2005/8/layout/cycle1"/>
    <dgm:cxn modelId="{7F575E39-4C5E-467B-9FAB-48AA51E696E9}" type="presOf" srcId="{12D42F70-B355-4024-9D41-49C8EB9BBDA2}" destId="{7D01F270-AB28-4969-AEDC-77ECCA56CD7A}" srcOrd="0" destOrd="0" presId="urn:microsoft.com/office/officeart/2005/8/layout/cycle1"/>
    <dgm:cxn modelId="{F8607636-4C2B-4C95-9425-70224DFC50CB}" type="presOf" srcId="{A778A469-59E2-41FF-8AD7-7F238C58E321}" destId="{F41D183D-2DD5-41B2-BC44-F8C425B5BADF}" srcOrd="0" destOrd="0" presId="urn:microsoft.com/office/officeart/2005/8/layout/cycle1"/>
    <dgm:cxn modelId="{E86D683E-2E7E-4DED-91C0-FECE76C5FE7C}" type="presOf" srcId="{496083F3-11B3-4168-A7B4-4511BEC4F6D1}" destId="{0CCA3A52-0399-46BF-B758-AB3ADA6B5BE7}" srcOrd="0" destOrd="0" presId="urn:microsoft.com/office/officeart/2005/8/layout/cycle1"/>
    <dgm:cxn modelId="{BADB73DF-AEEC-495A-BE59-8EEE0F70CF12}" srcId="{F7BC1697-9EE2-4356-B05F-364A9E7761E1}" destId="{FC174A4D-A4DC-4FBE-9902-582B59F5CDB7}" srcOrd="4" destOrd="0" parTransId="{BA235FE1-E5E4-4316-9730-11CFC125B520}" sibTransId="{A778A469-59E2-41FF-8AD7-7F238C58E321}"/>
    <dgm:cxn modelId="{A838BA90-1A62-4629-A2A5-8665450234D4}" srcId="{F7BC1697-9EE2-4356-B05F-364A9E7761E1}" destId="{EEC465C6-5627-4250-845A-91EA64A32E5D}" srcOrd="3" destOrd="0" parTransId="{9A174DF4-269D-4D7E-B23F-17472C8081BE}" sibTransId="{6516B3BA-F23F-4F12-AEA3-6BBC6F8CDD7E}"/>
    <dgm:cxn modelId="{CB22980F-42BF-447F-AC79-64F99479371E}" srcId="{F7BC1697-9EE2-4356-B05F-364A9E7761E1}" destId="{C0ADBE5A-E4D4-4BEC-8B86-4A017DC44103}" srcOrd="2" destOrd="0" parTransId="{C94BAADF-A6F8-444B-8583-B99F179C383C}" sibTransId="{4E5F5A40-277C-4B6F-9AF2-68F6CBCE0B4B}"/>
    <dgm:cxn modelId="{13D35C51-CBF0-496B-9E49-467AFC05BEF8}" type="presOf" srcId="{FC174A4D-A4DC-4FBE-9902-582B59F5CDB7}" destId="{1F012BD3-B300-4DAE-9851-1FCF0455885A}" srcOrd="0" destOrd="0" presId="urn:microsoft.com/office/officeart/2005/8/layout/cycle1"/>
    <dgm:cxn modelId="{2C16ADFF-7883-406B-8AD8-E7C8A09E7C42}" type="presOf" srcId="{F7BC1697-9EE2-4356-B05F-364A9E7761E1}" destId="{6D7B1A07-9301-4ECC-AC9C-C388AD4C8E6A}" srcOrd="0" destOrd="0" presId="urn:microsoft.com/office/officeart/2005/8/layout/cycle1"/>
    <dgm:cxn modelId="{CE8C7774-80E2-4A95-838F-9B109308BF6A}" type="presOf" srcId="{EEC465C6-5627-4250-845A-91EA64A32E5D}" destId="{1005DCEC-2509-4C65-81C8-D4F36E1EB8A4}" srcOrd="0" destOrd="0" presId="urn:microsoft.com/office/officeart/2005/8/layout/cycle1"/>
    <dgm:cxn modelId="{55DB4597-B69F-4364-BAFA-009A946ABF74}" srcId="{F7BC1697-9EE2-4356-B05F-364A9E7761E1}" destId="{C59D7C82-6C38-4E53-BAD9-559AE049735F}" srcOrd="1" destOrd="0" parTransId="{71D3DD6F-37C0-4E4A-A769-4BCBE3106961}" sibTransId="{496083F3-11B3-4168-A7B4-4511BEC4F6D1}"/>
    <dgm:cxn modelId="{3F6BA567-8E58-47ED-B67D-E0D77101FF42}" srcId="{F7BC1697-9EE2-4356-B05F-364A9E7761E1}" destId="{12D42F70-B355-4024-9D41-49C8EB9BBDA2}" srcOrd="0" destOrd="0" parTransId="{766475D3-549F-40CB-99A5-BD82A5CA9C48}" sibTransId="{E4828726-66A4-404F-8751-055CB65B7BBD}"/>
    <dgm:cxn modelId="{FC4F360C-045E-40C1-8ABA-2A45B5036830}" type="presParOf" srcId="{6D7B1A07-9301-4ECC-AC9C-C388AD4C8E6A}" destId="{9B98BC39-D9D5-4C19-8404-A3EAD0C2CF52}" srcOrd="0" destOrd="0" presId="urn:microsoft.com/office/officeart/2005/8/layout/cycle1"/>
    <dgm:cxn modelId="{E809DAB3-A982-4625-9FE5-02F19D7CFB7B}" type="presParOf" srcId="{6D7B1A07-9301-4ECC-AC9C-C388AD4C8E6A}" destId="{7D01F270-AB28-4969-AEDC-77ECCA56CD7A}" srcOrd="1" destOrd="0" presId="urn:microsoft.com/office/officeart/2005/8/layout/cycle1"/>
    <dgm:cxn modelId="{6F9AF0D3-9BAA-49AC-94E9-8F60F0464EC1}" type="presParOf" srcId="{6D7B1A07-9301-4ECC-AC9C-C388AD4C8E6A}" destId="{4443AAE5-1A0C-4DA6-9E31-BFA3CF6CCF3D}" srcOrd="2" destOrd="0" presId="urn:microsoft.com/office/officeart/2005/8/layout/cycle1"/>
    <dgm:cxn modelId="{722FC9D2-1F08-4102-9171-DF09854C16AC}" type="presParOf" srcId="{6D7B1A07-9301-4ECC-AC9C-C388AD4C8E6A}" destId="{9B118741-2898-41C9-B619-983EF6853233}" srcOrd="3" destOrd="0" presId="urn:microsoft.com/office/officeart/2005/8/layout/cycle1"/>
    <dgm:cxn modelId="{9FFE1D51-070C-4FE8-81F6-58D5C2F6242E}" type="presParOf" srcId="{6D7B1A07-9301-4ECC-AC9C-C388AD4C8E6A}" destId="{1DD967F1-F8C8-4A43-B3AE-F5318C882444}" srcOrd="4" destOrd="0" presId="urn:microsoft.com/office/officeart/2005/8/layout/cycle1"/>
    <dgm:cxn modelId="{06EB2047-33A6-454E-938E-D4F29781F81D}" type="presParOf" srcId="{6D7B1A07-9301-4ECC-AC9C-C388AD4C8E6A}" destId="{0CCA3A52-0399-46BF-B758-AB3ADA6B5BE7}" srcOrd="5" destOrd="0" presId="urn:microsoft.com/office/officeart/2005/8/layout/cycle1"/>
    <dgm:cxn modelId="{70C1C615-4143-44BF-B351-B76023A5CAA9}" type="presParOf" srcId="{6D7B1A07-9301-4ECC-AC9C-C388AD4C8E6A}" destId="{C931C280-7E19-43A3-B085-19D7E547EBCB}" srcOrd="6" destOrd="0" presId="urn:microsoft.com/office/officeart/2005/8/layout/cycle1"/>
    <dgm:cxn modelId="{8F553E62-A058-4256-BB4B-E34AEDD91E8D}" type="presParOf" srcId="{6D7B1A07-9301-4ECC-AC9C-C388AD4C8E6A}" destId="{D1E6FEBD-FAF2-4874-B913-A2D75FC7A80B}" srcOrd="7" destOrd="0" presId="urn:microsoft.com/office/officeart/2005/8/layout/cycle1"/>
    <dgm:cxn modelId="{A86C3132-2986-4174-A113-CEB503704D90}" type="presParOf" srcId="{6D7B1A07-9301-4ECC-AC9C-C388AD4C8E6A}" destId="{F34B326E-1E4B-47AE-86A5-DAC1777BEC6D}" srcOrd="8" destOrd="0" presId="urn:microsoft.com/office/officeart/2005/8/layout/cycle1"/>
    <dgm:cxn modelId="{326B3D13-8106-4D6B-9B3F-B5A8B16D4E64}" type="presParOf" srcId="{6D7B1A07-9301-4ECC-AC9C-C388AD4C8E6A}" destId="{08CA8AFA-DC59-402A-B179-5E053827B438}" srcOrd="9" destOrd="0" presId="urn:microsoft.com/office/officeart/2005/8/layout/cycle1"/>
    <dgm:cxn modelId="{98720B36-3934-4457-AC4C-F4867D955E09}" type="presParOf" srcId="{6D7B1A07-9301-4ECC-AC9C-C388AD4C8E6A}" destId="{1005DCEC-2509-4C65-81C8-D4F36E1EB8A4}" srcOrd="10" destOrd="0" presId="urn:microsoft.com/office/officeart/2005/8/layout/cycle1"/>
    <dgm:cxn modelId="{FBA1BA44-22EE-4528-BC20-52CFFEE7A847}" type="presParOf" srcId="{6D7B1A07-9301-4ECC-AC9C-C388AD4C8E6A}" destId="{B6AE2905-6DF5-4AA9-9BBF-E255889E4750}" srcOrd="11" destOrd="0" presId="urn:microsoft.com/office/officeart/2005/8/layout/cycle1"/>
    <dgm:cxn modelId="{313FDFB3-425A-40DA-9B1F-414816D3071E}" type="presParOf" srcId="{6D7B1A07-9301-4ECC-AC9C-C388AD4C8E6A}" destId="{87A4734D-085A-42CE-A192-CFB20CA813EF}" srcOrd="12" destOrd="0" presId="urn:microsoft.com/office/officeart/2005/8/layout/cycle1"/>
    <dgm:cxn modelId="{AFA4141F-0611-4183-AA08-209854926E90}" type="presParOf" srcId="{6D7B1A07-9301-4ECC-AC9C-C388AD4C8E6A}" destId="{1F012BD3-B300-4DAE-9851-1FCF0455885A}" srcOrd="13" destOrd="0" presId="urn:microsoft.com/office/officeart/2005/8/layout/cycle1"/>
    <dgm:cxn modelId="{5DCF9C0B-9899-4AFD-BF38-365A3EF54AB7}" type="presParOf" srcId="{6D7B1A07-9301-4ECC-AC9C-C388AD4C8E6A}" destId="{F41D183D-2DD5-41B2-BC44-F8C425B5BAD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BED9E-0B63-4BB0-B5F9-71FCCA7F1A2A}">
      <dsp:nvSpPr>
        <dsp:cNvPr id="0" name=""/>
        <dsp:cNvSpPr/>
      </dsp:nvSpPr>
      <dsp:spPr>
        <a:xfrm rot="5400000">
          <a:off x="320601" y="1107857"/>
          <a:ext cx="861459" cy="7700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3832E-7AE9-4D4C-BA2F-07395CF14CC1}">
      <dsp:nvSpPr>
        <dsp:cNvPr id="0" name=""/>
        <dsp:cNvSpPr/>
      </dsp:nvSpPr>
      <dsp:spPr>
        <a:xfrm>
          <a:off x="530757" y="25973"/>
          <a:ext cx="274027" cy="1015086"/>
        </a:xfrm>
        <a:prstGeom prst="roundRect">
          <a:avLst>
            <a:gd name="adj" fmla="val 1667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544136" y="39352"/>
        <a:ext cx="247269" cy="988328"/>
      </dsp:txXfrm>
    </dsp:sp>
    <dsp:sp modelId="{BF80A83A-62A4-4EC3-95E6-058A19D3EA53}">
      <dsp:nvSpPr>
        <dsp:cNvPr id="0" name=""/>
        <dsp:cNvSpPr/>
      </dsp:nvSpPr>
      <dsp:spPr>
        <a:xfrm>
          <a:off x="1392866" y="122784"/>
          <a:ext cx="1054730" cy="82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83FF6-FC6B-44F8-B5DE-1716AE12D6A5}">
      <dsp:nvSpPr>
        <dsp:cNvPr id="0" name=""/>
        <dsp:cNvSpPr/>
      </dsp:nvSpPr>
      <dsp:spPr>
        <a:xfrm rot="5400000">
          <a:off x="1543658" y="2087744"/>
          <a:ext cx="861459" cy="9807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2C0A0-047C-4FA9-8277-D20144C6919B}">
      <dsp:nvSpPr>
        <dsp:cNvPr id="0" name=""/>
        <dsp:cNvSpPr/>
      </dsp:nvSpPr>
      <dsp:spPr>
        <a:xfrm>
          <a:off x="1142528" y="1155094"/>
          <a:ext cx="1952101" cy="1015086"/>
        </a:xfrm>
        <a:prstGeom prst="roundRect">
          <a:avLst>
            <a:gd name="adj" fmla="val 16670"/>
          </a:avLst>
        </a:prstGeom>
        <a:solidFill>
          <a:srgbClr val="D3CA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25000"/>
                </a:schemeClr>
              </a:solidFill>
            </a:rPr>
            <a:t>Biodegradation</a:t>
          </a:r>
          <a:endParaRPr lang="en-US" sz="2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192089" y="1204655"/>
        <a:ext cx="1852979" cy="915964"/>
      </dsp:txXfrm>
    </dsp:sp>
    <dsp:sp modelId="{7536B42D-9AE5-44BD-877D-56482E2586CC}">
      <dsp:nvSpPr>
        <dsp:cNvPr id="0" name=""/>
        <dsp:cNvSpPr/>
      </dsp:nvSpPr>
      <dsp:spPr>
        <a:xfrm>
          <a:off x="2988635" y="1263061"/>
          <a:ext cx="1054730" cy="82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5179E-8BBB-40F8-8123-78DFD6BDFD31}">
      <dsp:nvSpPr>
        <dsp:cNvPr id="0" name=""/>
        <dsp:cNvSpPr/>
      </dsp:nvSpPr>
      <dsp:spPr>
        <a:xfrm rot="5400000">
          <a:off x="2660959" y="3380136"/>
          <a:ext cx="861459" cy="7111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609B1-1CFF-4892-A8D8-14A3C0492E7A}">
      <dsp:nvSpPr>
        <dsp:cNvPr id="0" name=""/>
        <dsp:cNvSpPr/>
      </dsp:nvSpPr>
      <dsp:spPr>
        <a:xfrm>
          <a:off x="2505682" y="2306526"/>
          <a:ext cx="1998420" cy="1015086"/>
        </a:xfrm>
        <a:prstGeom prst="roundRect">
          <a:avLst>
            <a:gd name="adj" fmla="val 16670"/>
          </a:avLst>
        </a:prstGeom>
        <a:solidFill>
          <a:srgbClr val="82D1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25000"/>
                </a:schemeClr>
              </a:solidFill>
            </a:rPr>
            <a:t>Bioprocessing</a:t>
          </a:r>
          <a:endParaRPr lang="en-US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555243" y="2356087"/>
        <a:ext cx="1899298" cy="915964"/>
      </dsp:txXfrm>
    </dsp:sp>
    <dsp:sp modelId="{2A6608B8-3EB0-4547-8845-D26DE190892C}">
      <dsp:nvSpPr>
        <dsp:cNvPr id="0" name=""/>
        <dsp:cNvSpPr/>
      </dsp:nvSpPr>
      <dsp:spPr>
        <a:xfrm>
          <a:off x="4082663" y="2403338"/>
          <a:ext cx="1054730" cy="82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787E4-4572-43A0-A8D1-6999154E92D6}">
      <dsp:nvSpPr>
        <dsp:cNvPr id="0" name=""/>
        <dsp:cNvSpPr/>
      </dsp:nvSpPr>
      <dsp:spPr>
        <a:xfrm>
          <a:off x="3529593" y="3472776"/>
          <a:ext cx="2192977" cy="1015086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2">
                  <a:lumMod val="25000"/>
                </a:schemeClr>
              </a:solidFill>
            </a:rPr>
            <a:t>New Bioplastics &amp; </a:t>
          </a:r>
          <a:r>
            <a:rPr lang="en-US" sz="2000" b="1" kern="1200" dirty="0" err="1">
              <a:solidFill>
                <a:schemeClr val="bg2">
                  <a:lumMod val="25000"/>
                </a:schemeClr>
              </a:solidFill>
            </a:rPr>
            <a:t>Bioproducts</a:t>
          </a:r>
          <a:endParaRPr lang="en-US" sz="2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579154" y="3522337"/>
        <a:ext cx="2093855" cy="915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1F270-AB28-4969-AEDC-77ECCA56CD7A}">
      <dsp:nvSpPr>
        <dsp:cNvPr id="0" name=""/>
        <dsp:cNvSpPr/>
      </dsp:nvSpPr>
      <dsp:spPr>
        <a:xfrm>
          <a:off x="4367151" y="39419"/>
          <a:ext cx="1304463" cy="130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</a:t>
          </a:r>
          <a:endParaRPr lang="en-US" sz="6500" kern="1200" dirty="0"/>
        </a:p>
      </dsp:txBody>
      <dsp:txXfrm>
        <a:off x="4367151" y="39419"/>
        <a:ext cx="1304463" cy="1304463"/>
      </dsp:txXfrm>
    </dsp:sp>
    <dsp:sp modelId="{4443AAE5-1A0C-4DA6-9E31-BFA3CF6CCF3D}">
      <dsp:nvSpPr>
        <dsp:cNvPr id="0" name=""/>
        <dsp:cNvSpPr/>
      </dsp:nvSpPr>
      <dsp:spPr>
        <a:xfrm>
          <a:off x="1301693" y="-20679"/>
          <a:ext cx="4898735" cy="4898735"/>
        </a:xfrm>
        <a:prstGeom prst="circularArrow">
          <a:avLst>
            <a:gd name="adj1" fmla="val 5193"/>
            <a:gd name="adj2" fmla="val 335361"/>
            <a:gd name="adj3" fmla="val 21295493"/>
            <a:gd name="adj4" fmla="val 19764267"/>
            <a:gd name="adj5" fmla="val 6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D967F1-F8C8-4A43-B3AE-F5318C882444}">
      <dsp:nvSpPr>
        <dsp:cNvPr id="0" name=""/>
        <dsp:cNvSpPr/>
      </dsp:nvSpPr>
      <dsp:spPr>
        <a:xfrm>
          <a:off x="5156830" y="2469801"/>
          <a:ext cx="1304463" cy="130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</a:t>
          </a:r>
          <a:endParaRPr lang="en-US" sz="6500" kern="1200" dirty="0"/>
        </a:p>
      </dsp:txBody>
      <dsp:txXfrm>
        <a:off x="5156830" y="2469801"/>
        <a:ext cx="1304463" cy="1304463"/>
      </dsp:txXfrm>
    </dsp:sp>
    <dsp:sp modelId="{0CCA3A52-0399-46BF-B758-AB3ADA6B5BE7}">
      <dsp:nvSpPr>
        <dsp:cNvPr id="0" name=""/>
        <dsp:cNvSpPr/>
      </dsp:nvSpPr>
      <dsp:spPr>
        <a:xfrm>
          <a:off x="1292287" y="924"/>
          <a:ext cx="4898735" cy="4898735"/>
        </a:xfrm>
        <a:prstGeom prst="circularArrow">
          <a:avLst>
            <a:gd name="adj1" fmla="val 5193"/>
            <a:gd name="adj2" fmla="val 335361"/>
            <a:gd name="adj3" fmla="val 4017031"/>
            <a:gd name="adj4" fmla="val 2251291"/>
            <a:gd name="adj5" fmla="val 6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E6FEBD-FAF2-4874-B913-A2D75FC7A80B}">
      <dsp:nvSpPr>
        <dsp:cNvPr id="0" name=""/>
        <dsp:cNvSpPr/>
      </dsp:nvSpPr>
      <dsp:spPr>
        <a:xfrm>
          <a:off x="3089423" y="3971860"/>
          <a:ext cx="1304463" cy="130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089423" y="3971860"/>
        <a:ext cx="1304463" cy="1304463"/>
      </dsp:txXfrm>
    </dsp:sp>
    <dsp:sp modelId="{F34B326E-1E4B-47AE-86A5-DAC1777BEC6D}">
      <dsp:nvSpPr>
        <dsp:cNvPr id="0" name=""/>
        <dsp:cNvSpPr/>
      </dsp:nvSpPr>
      <dsp:spPr>
        <a:xfrm>
          <a:off x="1292287" y="924"/>
          <a:ext cx="4898735" cy="4898735"/>
        </a:xfrm>
        <a:prstGeom prst="circularArrow">
          <a:avLst>
            <a:gd name="adj1" fmla="val 5193"/>
            <a:gd name="adj2" fmla="val 335361"/>
            <a:gd name="adj3" fmla="val 8213348"/>
            <a:gd name="adj4" fmla="val 6447609"/>
            <a:gd name="adj5" fmla="val 6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05DCEC-2509-4C65-81C8-D4F36E1EB8A4}">
      <dsp:nvSpPr>
        <dsp:cNvPr id="0" name=""/>
        <dsp:cNvSpPr/>
      </dsp:nvSpPr>
      <dsp:spPr>
        <a:xfrm>
          <a:off x="1022017" y="2469801"/>
          <a:ext cx="1304463" cy="130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022017" y="2469801"/>
        <a:ext cx="1304463" cy="1304463"/>
      </dsp:txXfrm>
    </dsp:sp>
    <dsp:sp modelId="{B6AE2905-6DF5-4AA9-9BBF-E255889E4750}">
      <dsp:nvSpPr>
        <dsp:cNvPr id="0" name=""/>
        <dsp:cNvSpPr/>
      </dsp:nvSpPr>
      <dsp:spPr>
        <a:xfrm>
          <a:off x="1292287" y="924"/>
          <a:ext cx="4898735" cy="4898735"/>
        </a:xfrm>
        <a:prstGeom prst="circularArrow">
          <a:avLst>
            <a:gd name="adj1" fmla="val 5193"/>
            <a:gd name="adj2" fmla="val 335361"/>
            <a:gd name="adj3" fmla="val 12300373"/>
            <a:gd name="adj4" fmla="val 10769147"/>
            <a:gd name="adj5" fmla="val 6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012BD3-B300-4DAE-9851-1FCF0455885A}">
      <dsp:nvSpPr>
        <dsp:cNvPr id="0" name=""/>
        <dsp:cNvSpPr/>
      </dsp:nvSpPr>
      <dsp:spPr>
        <a:xfrm>
          <a:off x="1811696" y="39419"/>
          <a:ext cx="1304463" cy="130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811696" y="39419"/>
        <a:ext cx="1304463" cy="1304463"/>
      </dsp:txXfrm>
    </dsp:sp>
    <dsp:sp modelId="{F41D183D-2DD5-41B2-BC44-F8C425B5BADF}">
      <dsp:nvSpPr>
        <dsp:cNvPr id="0" name=""/>
        <dsp:cNvSpPr/>
      </dsp:nvSpPr>
      <dsp:spPr>
        <a:xfrm>
          <a:off x="1292287" y="924"/>
          <a:ext cx="4898735" cy="4898735"/>
        </a:xfrm>
        <a:prstGeom prst="circularArrow">
          <a:avLst>
            <a:gd name="adj1" fmla="val 5193"/>
            <a:gd name="adj2" fmla="val 335361"/>
            <a:gd name="adj3" fmla="val 16868012"/>
            <a:gd name="adj4" fmla="val 15196627"/>
            <a:gd name="adj5" fmla="val 6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25/10/2019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6565867" y="2457417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 flipH="1">
            <a:off x="4620122" y="6138830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 userDrawn="1"/>
        </p:nvSpPr>
        <p:spPr>
          <a:xfrm rot="5400000">
            <a:off x="-27155" y="5461167"/>
            <a:ext cx="1335422" cy="1360488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27"/>
          <p:cNvSpPr/>
          <p:nvPr userDrawn="1"/>
        </p:nvSpPr>
        <p:spPr>
          <a:xfrm rot="5400000">
            <a:off x="5502937" y="137041"/>
            <a:ext cx="1195885" cy="1220176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28"/>
          <p:cNvSpPr/>
          <p:nvPr userDrawn="1"/>
        </p:nvSpPr>
        <p:spPr>
          <a:xfrm rot="5400000">
            <a:off x="5625138" y="258677"/>
            <a:ext cx="929022" cy="121718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/>
          <p:cNvSpPr/>
          <p:nvPr userDrawn="1"/>
        </p:nvSpPr>
        <p:spPr>
          <a:xfrm rot="5400000" flipV="1">
            <a:off x="8622433" y="3189985"/>
            <a:ext cx="842596" cy="6395433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16520" y="105834"/>
            <a:ext cx="1153578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4399988" y="8498779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 rot="5400000">
            <a:off x="5785518" y="849877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B7DC83-3DED-4743-BB0B-E6ADEA71B68E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581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25/10/2019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035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25/10/2019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54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25/10/2019</a:t>
            </a:fld>
            <a:endParaRPr lang="en-I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7"/>
          <p:cNvSpPr/>
          <p:nvPr userDrawn="1"/>
        </p:nvSpPr>
        <p:spPr>
          <a:xfrm>
            <a:off x="10687220" y="-8467"/>
            <a:ext cx="1501605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8"/>
          <p:cNvSpPr/>
          <p:nvPr userDrawn="1"/>
        </p:nvSpPr>
        <p:spPr>
          <a:xfrm>
            <a:off x="11373737" y="-8467"/>
            <a:ext cx="815086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9"/>
          <p:cNvSpPr/>
          <p:nvPr userDrawn="1"/>
        </p:nvSpPr>
        <p:spPr>
          <a:xfrm>
            <a:off x="11450808" y="-8467"/>
            <a:ext cx="738016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/>
          <p:cNvSpPr/>
          <p:nvPr userDrawn="1"/>
        </p:nvSpPr>
        <p:spPr>
          <a:xfrm rot="10800000">
            <a:off x="10427" y="0"/>
            <a:ext cx="842596" cy="6041362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B7DC83-3DED-4743-BB0B-E6ADEA71B68E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7" name="Isosceles Triangle 26"/>
          <p:cNvSpPr/>
          <p:nvPr userDrawn="1"/>
        </p:nvSpPr>
        <p:spPr>
          <a:xfrm rot="5400000">
            <a:off x="5288579" y="703711"/>
            <a:ext cx="850535" cy="11473922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755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 rot="5400000" flipV="1">
            <a:off x="5575302" y="241300"/>
            <a:ext cx="1041400" cy="12192002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28"/>
          <p:cNvSpPr/>
          <p:nvPr userDrawn="1"/>
        </p:nvSpPr>
        <p:spPr>
          <a:xfrm rot="5400000">
            <a:off x="2788186" y="2779720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/>
          <p:cNvSpPr/>
          <p:nvPr userDrawn="1"/>
        </p:nvSpPr>
        <p:spPr>
          <a:xfrm rot="5400000" flipV="1">
            <a:off x="8132155" y="2781221"/>
            <a:ext cx="842596" cy="7277098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068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25/10/2019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85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25/10/2019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735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25/10/2019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467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25/10/2019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13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25/10/2019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782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10700-B7AA-4D6C-832F-915C48051FB6}" type="datetimeFigureOut">
              <a:rPr lang="en-IE" smtClean="0"/>
              <a:t>25/10/2019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7DC83-3DED-4743-BB0B-E6ADEA71B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87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76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9" r:id="rId2"/>
    <p:sldLayoutId id="2147483680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2" Type="http://schemas.openxmlformats.org/officeDocument/2006/relationships/image" Target="../media/image3.jpe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microsoft.com/office/2007/relationships/hdphoto" Target="../media/hdphoto3.wdp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069" y="2089141"/>
            <a:ext cx="8706491" cy="2387600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>
                <a:solidFill>
                  <a:srgbClr val="92D050"/>
                </a:solidFill>
                <a:latin typeface="Bahnschrift" panose="020B0502040204020203" pitchFamily="34" charset="0"/>
              </a:rPr>
              <a:t>Bio Innovation </a:t>
            </a:r>
            <a:r>
              <a:rPr lang="en-US" sz="4800" b="1" dirty="0" smtClean="0">
                <a:solidFill>
                  <a:srgbClr val="92D050"/>
                </a:solidFill>
                <a:latin typeface="Bahnschrift" panose="020B0502040204020203" pitchFamily="34" charset="0"/>
              </a:rPr>
              <a:t>of</a:t>
            </a:r>
            <a:br>
              <a:rPr lang="en-US" sz="4800" b="1" dirty="0" smtClean="0">
                <a:solidFill>
                  <a:srgbClr val="92D050"/>
                </a:solidFill>
                <a:latin typeface="Bahnschrift" panose="020B0502040204020203" pitchFamily="34" charset="0"/>
              </a:rPr>
            </a:b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a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Circular Economy for Plastics</a:t>
            </a:r>
            <a:endParaRPr lang="en-IE" sz="48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image3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53"/>
          <a:stretch>
            <a:fillRect/>
          </a:stretch>
        </p:blipFill>
        <p:spPr>
          <a:xfrm>
            <a:off x="470830" y="1696720"/>
            <a:ext cx="2283159" cy="2166603"/>
          </a:xfrm>
          <a:prstGeom prst="rect">
            <a:avLst/>
          </a:prstGeom>
          <a:ln/>
        </p:spPr>
      </p:pic>
      <p:sp>
        <p:nvSpPr>
          <p:cNvPr id="7" name="TextBox 6"/>
          <p:cNvSpPr txBox="1"/>
          <p:nvPr/>
        </p:nvSpPr>
        <p:spPr>
          <a:xfrm>
            <a:off x="2878821" y="4006034"/>
            <a:ext cx="6295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err="1" smtClean="0">
                <a:latin typeface="Bahnschrift" panose="020B0502040204020203" pitchFamily="34" charset="0"/>
              </a:rPr>
              <a:t>Dr.</a:t>
            </a:r>
            <a:r>
              <a:rPr lang="en-IE" sz="3600" b="1" dirty="0" smtClean="0">
                <a:latin typeface="Bahnschrift" panose="020B0502040204020203" pitchFamily="34" charset="0"/>
              </a:rPr>
              <a:t> Margaret Brennan Fournet</a:t>
            </a:r>
            <a:endParaRPr lang="en-IE" sz="3600" b="1" dirty="0">
              <a:latin typeface="Bahnschrif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35" y="5437759"/>
            <a:ext cx="2498617" cy="1249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25" y="83801"/>
            <a:ext cx="2914819" cy="1078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92" y="5719496"/>
            <a:ext cx="2133058" cy="967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r="17644" b="49160"/>
          <a:stretch/>
        </p:blipFill>
        <p:spPr>
          <a:xfrm>
            <a:off x="4804441" y="5788390"/>
            <a:ext cx="1351032" cy="8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15" y="3211292"/>
            <a:ext cx="7088053" cy="3557499"/>
          </a:xfrm>
          <a:prstGeom prst="rect">
            <a:avLst/>
          </a:prstGeom>
        </p:spPr>
      </p:pic>
      <p:pic>
        <p:nvPicPr>
          <p:cNvPr id="4" name="image3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53"/>
          <a:stretch>
            <a:fillRect/>
          </a:stretch>
        </p:blipFill>
        <p:spPr>
          <a:xfrm>
            <a:off x="84751" y="1"/>
            <a:ext cx="1703410" cy="1584960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318431" y="1827818"/>
            <a:ext cx="11873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A €7 M Horizon 2020 EU-China Flagship project</a:t>
            </a:r>
          </a:p>
          <a:p>
            <a:pPr algn="ctr"/>
            <a:endParaRPr lang="en-IE" sz="800" dirty="0"/>
          </a:p>
          <a:p>
            <a:pPr algn="ctr"/>
            <a:r>
              <a:rPr lang="en-GB" sz="3600" dirty="0"/>
              <a:t> </a:t>
            </a:r>
            <a:r>
              <a:rPr lang="en-GB" sz="3600" dirty="0" smtClean="0"/>
              <a:t>A Sustainable </a:t>
            </a:r>
            <a:r>
              <a:rPr lang="en-GB" sz="3600" dirty="0"/>
              <a:t>route to mitigate </a:t>
            </a:r>
            <a:r>
              <a:rPr lang="en-GB" sz="3600" dirty="0" smtClean="0"/>
              <a:t>against plastic </a:t>
            </a:r>
            <a:r>
              <a:rPr lang="en-GB" sz="3600" dirty="0"/>
              <a:t>pollution </a:t>
            </a:r>
            <a:endParaRPr lang="en-IE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53"/>
          <a:stretch/>
        </p:blipFill>
        <p:spPr>
          <a:xfrm>
            <a:off x="10835667" y="1"/>
            <a:ext cx="1254733" cy="1078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r="17644" b="49160"/>
          <a:stretch/>
        </p:blipFill>
        <p:spPr>
          <a:xfrm>
            <a:off x="3714097" y="472193"/>
            <a:ext cx="1966414" cy="1295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10" y="472193"/>
            <a:ext cx="1946924" cy="12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53"/>
          <a:stretch/>
        </p:blipFill>
        <p:spPr>
          <a:xfrm>
            <a:off x="10835667" y="1"/>
            <a:ext cx="1254733" cy="1078475"/>
          </a:xfrm>
          <a:prstGeom prst="rect">
            <a:avLst/>
          </a:prstGeom>
        </p:spPr>
      </p:pic>
      <p:pic>
        <p:nvPicPr>
          <p:cNvPr id="5" name="image3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53"/>
          <a:stretch>
            <a:fillRect/>
          </a:stretch>
        </p:blipFill>
        <p:spPr>
          <a:xfrm>
            <a:off x="0" y="102630"/>
            <a:ext cx="1353756" cy="1382750"/>
          </a:xfrm>
          <a:prstGeom prst="rect">
            <a:avLst/>
          </a:prstGeom>
          <a:ln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8333" t="29704" r="867" b="15583"/>
          <a:stretch/>
        </p:blipFill>
        <p:spPr>
          <a:xfrm>
            <a:off x="0" y="2764713"/>
            <a:ext cx="12161257" cy="4093287"/>
          </a:xfrm>
          <a:prstGeom prst="rect">
            <a:avLst/>
          </a:prstGeom>
        </p:spPr>
      </p:pic>
      <p:pic>
        <p:nvPicPr>
          <p:cNvPr id="3" name="image39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623843" y="2152776"/>
            <a:ext cx="3635601" cy="4705224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143843" y="366974"/>
            <a:ext cx="11873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IE" sz="4000" b="1" dirty="0" smtClean="0">
                <a:solidFill>
                  <a:schemeClr val="accent1">
                    <a:lumMod val="50000"/>
                  </a:schemeClr>
                </a:solidFill>
              </a:rPr>
              <a:t>echnology to </a:t>
            </a:r>
            <a:r>
              <a:rPr lang="en-IE" sz="4000" b="1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IE" sz="4000" b="1" dirty="0" err="1" smtClean="0">
                <a:solidFill>
                  <a:schemeClr val="accent1">
                    <a:lumMod val="50000"/>
                  </a:schemeClr>
                </a:solidFill>
              </a:rPr>
              <a:t>iotransform</a:t>
            </a:r>
            <a:r>
              <a:rPr lang="en-IE" sz="4000" b="1" dirty="0" smtClean="0">
                <a:solidFill>
                  <a:schemeClr val="accent1">
                    <a:lumMod val="50000"/>
                  </a:schemeClr>
                </a:solidFill>
              </a:rPr>
              <a:t> Waste Stockpiles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1002" y="2865682"/>
            <a:ext cx="434336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IE" sz="2800" b="1" dirty="0" smtClean="0"/>
              <a:t>Our Plastic Dependent Lives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51" y="5904791"/>
            <a:ext cx="3539092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Pollution Blackspots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56594" y="1367946"/>
            <a:ext cx="45700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3200" b="1" dirty="0"/>
              <a:t>I5 Partners, 9 Countries</a:t>
            </a:r>
          </a:p>
          <a:p>
            <a:pPr algn="ctr"/>
            <a:r>
              <a:rPr lang="en-IE" sz="32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0745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161" y="259398"/>
            <a:ext cx="9047506" cy="1325563"/>
          </a:xfrm>
        </p:spPr>
        <p:txBody>
          <a:bodyPr/>
          <a:lstStyle/>
          <a:p>
            <a:r>
              <a:rPr lang="en-IE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Plastic Waste      	New </a:t>
            </a:r>
            <a:r>
              <a:rPr lang="en-I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Boplastics</a:t>
            </a:r>
            <a:endParaRPr lang="en-IE" dirty="0"/>
          </a:p>
        </p:txBody>
      </p:sp>
      <p:sp>
        <p:nvSpPr>
          <p:cNvPr id="3" name="AutoShape 2" descr="Image result for plast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6149973" y="2297608"/>
            <a:ext cx="587860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Completing Plastics Life-Circle :</a:t>
            </a:r>
            <a:endParaRPr lang="en-IE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4500"/>
              </a:lnSpc>
            </a:pPr>
            <a:r>
              <a:rPr lang="en-I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Our team </a:t>
            </a:r>
            <a:r>
              <a:rPr lang="en-IE" sz="2800" dirty="0">
                <a:solidFill>
                  <a:srgbClr val="000000"/>
                </a:solidFill>
                <a:latin typeface="Calibri" panose="020F0502020204030204" pitchFamily="34" charset="0"/>
              </a:rPr>
              <a:t>will operate </a:t>
            </a:r>
            <a:r>
              <a:rPr lang="en-I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innovative </a:t>
            </a:r>
            <a:r>
              <a:rPr lang="en-IE" sz="2800" dirty="0">
                <a:solidFill>
                  <a:srgbClr val="000000"/>
                </a:solidFill>
                <a:latin typeface="Calibri" panose="020F0502020204030204" pitchFamily="34" charset="0"/>
              </a:rPr>
              <a:t>technologies to accelerate </a:t>
            </a:r>
            <a:r>
              <a:rPr lang="en-I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plastic </a:t>
            </a:r>
            <a:r>
              <a:rPr lang="en-IE" sz="2800" dirty="0">
                <a:solidFill>
                  <a:srgbClr val="000000"/>
                </a:solidFill>
                <a:latin typeface="Calibri" panose="020F0502020204030204" pitchFamily="34" charset="0"/>
              </a:rPr>
              <a:t>biodegradation </a:t>
            </a:r>
            <a:r>
              <a:rPr lang="en-I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that </a:t>
            </a:r>
            <a:r>
              <a:rPr lang="en-IE" sz="2800" dirty="0">
                <a:solidFill>
                  <a:srgbClr val="000000"/>
                </a:solidFill>
                <a:latin typeface="Calibri" panose="020F0502020204030204" pitchFamily="34" charset="0"/>
              </a:rPr>
              <a:t>would organically develop over much longer time scales</a:t>
            </a:r>
            <a:r>
              <a:rPr lang="en-IE" sz="32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IE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53"/>
          <a:stretch/>
        </p:blipFill>
        <p:spPr>
          <a:xfrm>
            <a:off x="10835667" y="1"/>
            <a:ext cx="1254733" cy="1078475"/>
          </a:xfrm>
          <a:prstGeom prst="rect">
            <a:avLst/>
          </a:prstGeom>
        </p:spPr>
      </p:pic>
      <p:pic>
        <p:nvPicPr>
          <p:cNvPr id="8" name="image3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53"/>
          <a:stretch>
            <a:fillRect/>
          </a:stretch>
        </p:blipFill>
        <p:spPr>
          <a:xfrm>
            <a:off x="84751" y="1"/>
            <a:ext cx="1703410" cy="1584960"/>
          </a:xfrm>
          <a:prstGeom prst="rect">
            <a:avLst/>
          </a:prstGeom>
          <a:ln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49022973"/>
              </p:ext>
            </p:extLst>
          </p:nvPr>
        </p:nvGraphicFramePr>
        <p:xfrm>
          <a:off x="155574" y="1745669"/>
          <a:ext cx="5838825" cy="448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ight Arrow 9"/>
          <p:cNvSpPr/>
          <p:nvPr/>
        </p:nvSpPr>
        <p:spPr>
          <a:xfrm>
            <a:off x="5241073" y="356659"/>
            <a:ext cx="914400" cy="565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79" t="8015" r="20000" b="8925"/>
          <a:stretch/>
        </p:blipFill>
        <p:spPr bwMode="auto">
          <a:xfrm>
            <a:off x="0" y="1729425"/>
            <a:ext cx="1211232" cy="1169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88161" y="1078476"/>
            <a:ext cx="9798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Instrumental in </a:t>
            </a:r>
            <a:r>
              <a:rPr lang="en-IE" sz="32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global mission to sustainably </a:t>
            </a:r>
            <a:r>
              <a:rPr lang="en-IE" sz="32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transition from </a:t>
            </a:r>
            <a:r>
              <a:rPr lang="en-IE" sz="32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petroleum based </a:t>
            </a:r>
            <a:r>
              <a:rPr lang="en-IE" sz="32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plastics</a:t>
            </a:r>
            <a:endParaRPr lang="en-IE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3427148"/>
              </p:ext>
            </p:extLst>
          </p:nvPr>
        </p:nvGraphicFramePr>
        <p:xfrm>
          <a:off x="-379141" y="2297608"/>
          <a:ext cx="7483311" cy="527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354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268" y="227501"/>
            <a:ext cx="10515600" cy="892572"/>
          </a:xfrm>
        </p:spPr>
        <p:txBody>
          <a:bodyPr/>
          <a:lstStyle/>
          <a:p>
            <a:r>
              <a:rPr lang="en-IE" sz="4800" b="1" dirty="0" smtClean="0">
                <a:solidFill>
                  <a:schemeClr val="accent1">
                    <a:lumMod val="50000"/>
                  </a:schemeClr>
                </a:solidFill>
              </a:rPr>
              <a:t>IMPACT: </a:t>
            </a:r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IE" b="1" dirty="0" smtClean="0">
                <a:solidFill>
                  <a:schemeClr val="accent1">
                    <a:lumMod val="50000"/>
                  </a:schemeClr>
                </a:solidFill>
              </a:rPr>
              <a:t>igh Value Sustainable products</a:t>
            </a:r>
            <a:endParaRPr lang="en-IE" sz="4800" dirty="0"/>
          </a:p>
        </p:txBody>
      </p:sp>
      <p:pic>
        <p:nvPicPr>
          <p:cNvPr id="4" name="image3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53"/>
          <a:stretch>
            <a:fillRect/>
          </a:stretch>
        </p:blipFill>
        <p:spPr>
          <a:xfrm>
            <a:off x="84751" y="1"/>
            <a:ext cx="1703410" cy="1584960"/>
          </a:xfrm>
          <a:prstGeom prst="rect">
            <a:avLst/>
          </a:prstGeom>
          <a:ln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53"/>
          <a:stretch/>
        </p:blipFill>
        <p:spPr>
          <a:xfrm>
            <a:off x="10937267" y="-5999"/>
            <a:ext cx="1254733" cy="1078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447" t="62195" r="14004" b="19702"/>
          <a:stretch/>
        </p:blipFill>
        <p:spPr>
          <a:xfrm>
            <a:off x="333619" y="2636938"/>
            <a:ext cx="11231014" cy="14198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1593" y="1975298"/>
            <a:ext cx="11496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Contributing </a:t>
            </a:r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IE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TWELVE</a:t>
            </a:r>
            <a:r>
              <a:rPr lang="en-IE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</a:rPr>
              <a:t>seventeen </a:t>
            </a:r>
            <a:r>
              <a:rPr lang="en-IE" sz="2800" b="1" dirty="0">
                <a:latin typeface="Calibri" panose="020F0502020204030204" pitchFamily="34" charset="0"/>
                <a:ea typeface="Calibri" panose="020F0502020204030204" pitchFamily="34" charset="0"/>
              </a:rPr>
              <a:t>UN Sustainable Development Goals</a:t>
            </a:r>
            <a:endParaRPr lang="en-IE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2210" y="5885118"/>
            <a:ext cx="481732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bg1"/>
                </a:solidFill>
              </a:rPr>
              <a:t>Enhanced international co-operation 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4047" y="1112070"/>
            <a:ext cx="1040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tx2"/>
                </a:solidFill>
              </a:rPr>
              <a:t>e.g. Bioplastic Food packaging, </a:t>
            </a:r>
            <a:r>
              <a:rPr lang="en-IE" sz="2800" dirty="0">
                <a:solidFill>
                  <a:schemeClr val="tx2"/>
                </a:solidFill>
              </a:rPr>
              <a:t>3D </a:t>
            </a:r>
            <a:r>
              <a:rPr lang="en-IE" sz="2800" dirty="0" err="1" smtClean="0">
                <a:solidFill>
                  <a:schemeClr val="tx2"/>
                </a:solidFill>
              </a:rPr>
              <a:t>bioprinting</a:t>
            </a:r>
            <a:r>
              <a:rPr lang="en-IE" sz="2800" dirty="0" smtClean="0">
                <a:solidFill>
                  <a:schemeClr val="tx2"/>
                </a:solidFill>
              </a:rPr>
              <a:t> , Biopharmaceuticals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593" y="4637607"/>
            <a:ext cx="189253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bg1"/>
                </a:solidFill>
              </a:rPr>
              <a:t>Job Creation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475" y="4637607"/>
            <a:ext cx="1650628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chemeClr val="bg1"/>
                </a:solidFill>
              </a:rPr>
              <a:t>Company savings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98526" y="4594646"/>
            <a:ext cx="2634614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I</a:t>
            </a:r>
            <a:r>
              <a:rPr lang="en-IE" sz="2400" dirty="0" smtClean="0">
                <a:solidFill>
                  <a:schemeClr val="bg1"/>
                </a:solidFill>
              </a:rPr>
              <a:t>nnovative product development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9156" y="4636503"/>
            <a:ext cx="225859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N</a:t>
            </a:r>
            <a:r>
              <a:rPr lang="en-IE" sz="2400" dirty="0" smtClean="0">
                <a:solidFill>
                  <a:schemeClr val="bg1"/>
                </a:solidFill>
              </a:rPr>
              <a:t>ew knowledge development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8068" y="4636675"/>
            <a:ext cx="2090136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E" sz="2400" dirty="0" smtClean="0">
                <a:solidFill>
                  <a:schemeClr val="bg1"/>
                </a:solidFill>
              </a:rPr>
              <a:t>New </a:t>
            </a:r>
            <a:r>
              <a:rPr lang="en-IE" sz="2400" dirty="0">
                <a:solidFill>
                  <a:schemeClr val="bg1"/>
                </a:solidFill>
              </a:rPr>
              <a:t>market opportunities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51471" y="5885119"/>
            <a:ext cx="388166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E" sz="2400" dirty="0" smtClean="0">
                <a:solidFill>
                  <a:schemeClr val="bg1"/>
                </a:solidFill>
              </a:rPr>
              <a:t>cross-continent collaboration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751" y="5762007"/>
            <a:ext cx="238552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Technology transfer</a:t>
            </a:r>
          </a:p>
          <a:p>
            <a:r>
              <a:rPr lang="en-IE" sz="2000" dirty="0" smtClean="0">
                <a:solidFill>
                  <a:schemeClr val="bg1"/>
                </a:solidFill>
              </a:rPr>
              <a:t> </a:t>
            </a:r>
            <a:r>
              <a:rPr lang="en-IE" sz="2000" dirty="0">
                <a:solidFill>
                  <a:schemeClr val="bg1"/>
                </a:solidFill>
              </a:rPr>
              <a:t>research to industry </a:t>
            </a:r>
          </a:p>
        </p:txBody>
      </p:sp>
    </p:spTree>
    <p:extLst>
      <p:ext uri="{BB962C8B-B14F-4D97-AF65-F5344CB8AC3E}">
        <p14:creationId xmlns:p14="http://schemas.microsoft.com/office/powerpoint/2010/main" val="282561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53"/>
          <a:stretch>
            <a:fillRect/>
          </a:stretch>
        </p:blipFill>
        <p:spPr>
          <a:xfrm>
            <a:off x="84751" y="1"/>
            <a:ext cx="1703410" cy="1584960"/>
          </a:xfrm>
          <a:prstGeom prst="rect">
            <a:avLst/>
          </a:prstGeom>
          <a:ln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53"/>
          <a:stretch/>
        </p:blipFill>
        <p:spPr>
          <a:xfrm>
            <a:off x="10835667" y="1"/>
            <a:ext cx="1254733" cy="107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0980" y="2136631"/>
            <a:ext cx="4057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7200" dirty="0" smtClean="0">
                <a:solidFill>
                  <a:schemeClr val="tx2"/>
                </a:solidFill>
              </a:rPr>
              <a:t>Thank you</a:t>
            </a:r>
            <a:endParaRPr lang="en-IE" sz="7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51" y="6289288"/>
            <a:ext cx="620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/>
              <a:t>Contact: </a:t>
            </a:r>
            <a:r>
              <a:rPr lang="en-IE" sz="2400" b="1" dirty="0" err="1" smtClean="0"/>
              <a:t>Dr.</a:t>
            </a:r>
            <a:r>
              <a:rPr lang="en-IE" sz="2400" b="1" dirty="0" smtClean="0"/>
              <a:t> Margaret Fournet mfournet@ait.ie</a:t>
            </a:r>
            <a:endParaRPr lang="en-IE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46" y="3227612"/>
            <a:ext cx="2947035" cy="1473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1" y="3227612"/>
            <a:ext cx="2823958" cy="1280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r="17644" b="49160"/>
          <a:stretch/>
        </p:blipFill>
        <p:spPr>
          <a:xfrm>
            <a:off x="3710980" y="4617930"/>
            <a:ext cx="2092426" cy="1378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05" y="4617930"/>
            <a:ext cx="2071688" cy="13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3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161" y="259398"/>
            <a:ext cx="10515600" cy="1325563"/>
          </a:xfrm>
        </p:spPr>
        <p:txBody>
          <a:bodyPr/>
          <a:lstStyle/>
          <a:p>
            <a:r>
              <a:rPr lang="en-IE" sz="4000" b="1" dirty="0" smtClean="0"/>
              <a:t>All Green </a:t>
            </a:r>
            <a:r>
              <a:rPr lang="en-IE" sz="4000" b="1" dirty="0"/>
              <a:t>P</a:t>
            </a:r>
            <a:r>
              <a:rPr lang="en-IE" sz="4000" b="1" dirty="0" smtClean="0"/>
              <a:t>erformance vs Best </a:t>
            </a:r>
            <a:r>
              <a:rPr lang="en-IE" sz="4000" b="1" dirty="0"/>
              <a:t>E</a:t>
            </a:r>
            <a:r>
              <a:rPr lang="en-IE" sz="4000" b="1" dirty="0" smtClean="0"/>
              <a:t>stablished </a:t>
            </a:r>
            <a:r>
              <a:rPr lang="en-IE" sz="4000" b="1" dirty="0"/>
              <a:t>and </a:t>
            </a:r>
            <a:r>
              <a:rPr lang="en-IE" sz="4000" b="1" dirty="0" smtClean="0"/>
              <a:t>Emerging </a:t>
            </a:r>
            <a:r>
              <a:rPr lang="en-IE" sz="4000" b="1" dirty="0"/>
              <a:t>B</a:t>
            </a:r>
            <a:r>
              <a:rPr lang="en-IE" sz="4000" b="1" dirty="0" smtClean="0"/>
              <a:t>ioplastics </a:t>
            </a:r>
            <a:endParaRPr lang="en-IE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50380"/>
              </p:ext>
            </p:extLst>
          </p:nvPr>
        </p:nvGraphicFramePr>
        <p:xfrm>
          <a:off x="446049" y="2207942"/>
          <a:ext cx="11141928" cy="2865864"/>
        </p:xfrm>
        <a:graphic>
          <a:graphicData uri="http://schemas.openxmlformats.org/drawingml/2006/table">
            <a:tbl>
              <a:tblPr/>
              <a:tblGrid>
                <a:gridCol w="2701693">
                  <a:extLst>
                    <a:ext uri="{9D8B030D-6E8A-4147-A177-3AD203B41FA5}">
                      <a16:colId xmlns:a16="http://schemas.microsoft.com/office/drawing/2014/main" val="2648120585"/>
                    </a:ext>
                  </a:extLst>
                </a:gridCol>
                <a:gridCol w="1636835">
                  <a:extLst>
                    <a:ext uri="{9D8B030D-6E8A-4147-A177-3AD203B41FA5}">
                      <a16:colId xmlns:a16="http://schemas.microsoft.com/office/drawing/2014/main" val="3192906396"/>
                    </a:ext>
                  </a:extLst>
                </a:gridCol>
                <a:gridCol w="1782691">
                  <a:extLst>
                    <a:ext uri="{9D8B030D-6E8A-4147-A177-3AD203B41FA5}">
                      <a16:colId xmlns:a16="http://schemas.microsoft.com/office/drawing/2014/main" val="2777519795"/>
                    </a:ext>
                  </a:extLst>
                </a:gridCol>
                <a:gridCol w="1636835">
                  <a:extLst>
                    <a:ext uri="{9D8B030D-6E8A-4147-A177-3AD203B41FA5}">
                      <a16:colId xmlns:a16="http://schemas.microsoft.com/office/drawing/2014/main" val="413937119"/>
                    </a:ext>
                  </a:extLst>
                </a:gridCol>
                <a:gridCol w="1691937">
                  <a:extLst>
                    <a:ext uri="{9D8B030D-6E8A-4147-A177-3AD203B41FA5}">
                      <a16:colId xmlns:a16="http://schemas.microsoft.com/office/drawing/2014/main" val="3000902956"/>
                    </a:ext>
                  </a:extLst>
                </a:gridCol>
                <a:gridCol w="1691937">
                  <a:extLst>
                    <a:ext uri="{9D8B030D-6E8A-4147-A177-3AD203B41FA5}">
                      <a16:colId xmlns:a16="http://schemas.microsoft.com/office/drawing/2014/main" val="69714346"/>
                    </a:ext>
                  </a:extLst>
                </a:gridCol>
              </a:tblGrid>
              <a:tr h="1279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Biodegradable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biocompatible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 competing with </a:t>
                      </a:r>
                      <a:r>
                        <a:rPr lang="en-IE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food</a:t>
                      </a:r>
                      <a:r>
                        <a:rPr lang="en-IE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IE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supply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Lower carbon footprint production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Low energy production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High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performing products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99928"/>
                  </a:ext>
                </a:extLst>
              </a:tr>
              <a:tr h="528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BioICEP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1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16210"/>
                  </a:ext>
                </a:extLst>
              </a:tr>
              <a:tr h="528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Emerging </a:t>
                      </a:r>
                      <a:r>
                        <a:rPr lang="en-IE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Approaches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1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Medium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Medium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Medium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Medium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515343"/>
                  </a:ext>
                </a:extLst>
              </a:tr>
              <a:tr h="528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Established </a:t>
                      </a:r>
                      <a:r>
                        <a:rPr lang="en-IE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Industry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1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High</a:t>
                      </a:r>
                      <a:endParaRPr lang="en-IE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64924"/>
                  </a:ext>
                </a:extLst>
              </a:tr>
            </a:tbl>
          </a:graphicData>
        </a:graphic>
      </p:graphicFrame>
      <p:pic>
        <p:nvPicPr>
          <p:cNvPr id="7" name="image3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53"/>
          <a:stretch>
            <a:fillRect/>
          </a:stretch>
        </p:blipFill>
        <p:spPr>
          <a:xfrm>
            <a:off x="84751" y="1"/>
            <a:ext cx="1703410" cy="15849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6880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4A7B29"/>
      </a:accent1>
      <a:accent2>
        <a:srgbClr val="8DCB63"/>
      </a:accent2>
      <a:accent3>
        <a:srgbClr val="8DCB63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4EDF2704500C40A86248549B466620" ma:contentTypeVersion="8" ma:contentTypeDescription="Create a new document." ma:contentTypeScope="" ma:versionID="364b56fc3699c494e3d784ca2280db3b">
  <xsd:schema xmlns:xsd="http://www.w3.org/2001/XMLSchema" xmlns:xs="http://www.w3.org/2001/XMLSchema" xmlns:p="http://schemas.microsoft.com/office/2006/metadata/properties" xmlns:ns3="be646c13-8c63-4cd8-9ac3-a21f6328fe5c" targetNamespace="http://schemas.microsoft.com/office/2006/metadata/properties" ma:root="true" ma:fieldsID="d3b84887674005464036382fa6e6ef60" ns3:_="">
    <xsd:import namespace="be646c13-8c63-4cd8-9ac3-a21f6328fe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46c13-8c63-4cd8-9ac3-a21f6328fe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AECC1B-9A1F-47EA-829D-AB48E8929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646c13-8c63-4cd8-9ac3-a21f6328fe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AD363E-196D-4A88-8775-7DA8333A7DC6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be646c13-8c63-4cd8-9ac3-a21f6328fe5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29C4626-9AC0-4EA6-B207-315A44D850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19292</TotalTime>
  <Words>210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Bahnschrift</vt:lpstr>
      <vt:lpstr>Calibri</vt:lpstr>
      <vt:lpstr>Calibri Light</vt:lpstr>
      <vt:lpstr>Office Theme</vt:lpstr>
      <vt:lpstr>Bio Innovation of a Circular Economy for Plastics</vt:lpstr>
      <vt:lpstr>PowerPoint Presentation</vt:lpstr>
      <vt:lpstr>PowerPoint Presentation</vt:lpstr>
      <vt:lpstr>Plastic Waste       New Boplastics</vt:lpstr>
      <vt:lpstr>IMPACT: High Value Sustainable products</vt:lpstr>
      <vt:lpstr>PowerPoint Presentation</vt:lpstr>
      <vt:lpstr>All Green Performance vs Best Established and Emerging Bioplastics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Innovation of a Circular Economy for Plastics</dc:title>
  <dc:creator>Margaret Brennan Fournet</dc:creator>
  <cp:lastModifiedBy>Michael Tobin</cp:lastModifiedBy>
  <cp:revision>80</cp:revision>
  <dcterms:created xsi:type="dcterms:W3CDTF">2019-05-23T08:16:14Z</dcterms:created>
  <dcterms:modified xsi:type="dcterms:W3CDTF">2019-10-25T15:08:04Z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0x010100474EDF2704500C40A86248549B466620</vt:lpwstr>
  </property>
</Properties>
</file>